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BA290-5E7E-46C3-3918-E34C69F92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60F66-AC91-6038-DB80-F15B90A07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852CA-2756-0FB5-A0A4-242C121E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2B770-A6D1-55F6-AA47-F81773F0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7AA9F-C364-E6B2-C377-CF52A82B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7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97745-2AC4-7154-964A-09A7889E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9AE11F-5207-77F5-68BD-ABE7B145B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7C059-339D-0DD0-4EC5-DE7E1474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58BDA-7C7C-7FB1-B55F-D5137170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07732-98FE-ECD6-C00C-43F74648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127E8A-1931-2181-7FC3-84012B793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22112-7BB0-0AC4-AAB5-3C915F60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873A0-0078-7B6C-E6FC-9DB22D8C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1BD41-8EDC-79A2-F8AC-6A04B7C1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2156E-900D-C287-D45A-90DB3DAAC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7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A70D7-5AE7-9B6B-AE5D-E0E798F9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EE5B8-308B-AC01-3601-543A73E1C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95576-C8DF-12FC-1374-EE5FBFE2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51864-ACA8-44D9-A7BE-851C9154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8A4FB-4A52-EC14-E366-A84AF2BC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1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4665E-930F-D538-0C18-3531B383C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88D5B-6036-A5E2-3CF5-1E2F512EF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247A0-F9FA-FD04-088F-89B61BDB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38559-84D7-F171-2C78-B61BA434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A4911-F314-D6A5-2B85-603891DB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8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CC7ED-64FD-A834-0996-FEBB43DC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EB34-A3D3-F165-FF23-3AA868DEB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840E77-61EA-D9E1-363C-50AF240E3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45C58-9D56-AE6A-3919-C56FB5A84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316D6-668E-D482-74B6-960AE9DD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F5058-A1A9-845A-25AC-31CDB758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4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1CC6-243C-FA8C-9026-CD249406C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7BADE-5493-F84D-41D7-E4F2C8F5D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CF168-328E-9E3E-D389-B79D9797F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AB69C-3E29-9AEB-55BA-02C260C83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ABAD49-C541-839D-F2A4-FB6D936CC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F42149-3ECA-5B8D-B05D-18DE193B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7C4F6-E893-83C1-8C6B-107391FE3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C42BE1-EA94-824F-13BD-C6EB3649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65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531F6-6F74-019E-6AD3-EBA5666AF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7AA0E-F19D-C82C-BB2C-06D8D6CD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320AE-4A55-FF52-16C8-DB0C97CF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BC2A6-1CAF-B9A4-F113-3A59B4EA6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2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121437-9427-1CF6-A1AD-05C08D32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F99C5-62A8-0469-8928-E87A5CB52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D243A-2F81-6E8E-ABC5-545037AA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7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34FC5-7A68-E683-F797-CA3FD1386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275FC-E1FD-F5CF-7165-0B194E75A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74DC1-7A0D-BECD-8B1B-730B0AD43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E72C8-3B58-EDB3-7D5C-D61C67F87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EA4F9-45FD-A675-711C-55DFE85E0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3B24A-D8E5-07A0-364F-5D3F36A0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44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8767-CEF2-AB25-DBAB-4FA911B36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6C7A99-534A-AE0B-29B4-92274C6A7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0D73D-96F1-4BEA-DE1A-C091DB457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23F63-3C43-C767-1582-5D9D998D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13362-69CB-51AB-7790-718445D0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CB7E9-43D9-6B8B-7C33-CFE3A2C9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41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97927-9A70-88A1-A6DC-CB9BAE6B5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3DD6E-9CE9-C845-121D-A668844DF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665DD-6ACF-A711-0FAD-A6F64134D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6DA6E-E4BD-47ED-BDA1-AF850F5E3DB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6ACF8-D7D5-0A7C-E192-9CA9458A3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ACFB6-F2D0-58AA-6007-1A4FA0D97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E3BDF-8351-448E-8444-271D58A7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8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7CBB-B72B-9C8C-3B3C-B475F78999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A51E6-EAC9-47C9-0FE7-3DAA93CFC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900" y="3649663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12111-1EAE-F27F-5DAB-379C8895F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051" y="0"/>
            <a:ext cx="5895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664180"/>
      </p:ext>
    </p:extLst>
  </p:cSld>
  <p:clrMapOvr>
    <a:masterClrMapping/>
  </p:clrMapOvr>
  <p:transition spd="slow" advTm="15000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8C6A-1DC0-C709-995C-3FD9E5CD6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EDE82A-3FE9-1AD4-CC95-ACE7901940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837" y="228600"/>
            <a:ext cx="4886325" cy="5979319"/>
          </a:xfrm>
        </p:spPr>
      </p:pic>
    </p:spTree>
    <p:extLst>
      <p:ext uri="{BB962C8B-B14F-4D97-AF65-F5344CB8AC3E}">
        <p14:creationId xmlns:p14="http://schemas.microsoft.com/office/powerpoint/2010/main" val="4089631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0">
        <p:randomBar dir="vert"/>
      </p:transition>
    </mc:Choice>
    <mc:Fallback>
      <p:transition spd="slow" advTm="0">
        <p:randomBar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6B7EE-7E30-74AB-1569-53761CA4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E1C2FF-6241-BD48-E495-1E0016FB9C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50" y="790575"/>
            <a:ext cx="7181850" cy="5386388"/>
          </a:xfrm>
        </p:spPr>
      </p:pic>
    </p:spTree>
    <p:extLst>
      <p:ext uri="{BB962C8B-B14F-4D97-AF65-F5344CB8AC3E}">
        <p14:creationId xmlns:p14="http://schemas.microsoft.com/office/powerpoint/2010/main" val="395697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F2D6-A90A-7AB2-DEBE-20C60D48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4A56FE-1A80-62D1-F20B-A8DB9AC80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609600"/>
            <a:ext cx="7439025" cy="6181725"/>
          </a:xfrm>
        </p:spPr>
      </p:pic>
    </p:spTree>
    <p:extLst>
      <p:ext uri="{BB962C8B-B14F-4D97-AF65-F5344CB8AC3E}">
        <p14:creationId xmlns:p14="http://schemas.microsoft.com/office/powerpoint/2010/main" val="186302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Spraggins</dc:creator>
  <cp:lastModifiedBy>Philip Spraggins</cp:lastModifiedBy>
  <cp:revision>1</cp:revision>
  <dcterms:created xsi:type="dcterms:W3CDTF">2024-03-09T17:27:04Z</dcterms:created>
  <dcterms:modified xsi:type="dcterms:W3CDTF">2024-03-09T17:27:26Z</dcterms:modified>
</cp:coreProperties>
</file>