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73" r:id="rId3"/>
    <p:sldId id="274" r:id="rId4"/>
    <p:sldId id="261" r:id="rId5"/>
    <p:sldId id="264" r:id="rId6"/>
    <p:sldId id="259" r:id="rId7"/>
    <p:sldId id="275" r:id="rId8"/>
    <p:sldId id="27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72" autoAdjust="0"/>
  </p:normalViewPr>
  <p:slideViewPr>
    <p:cSldViewPr snapToGrid="0">
      <p:cViewPr varScale="1">
        <p:scale>
          <a:sx n="75" d="100"/>
          <a:sy n="75" d="100"/>
        </p:scale>
        <p:origin x="77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E0822-5C11-48EE-BB75-E39E753B8A3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D6EAA-802C-4D92-A679-17F23E2CD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03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dirty="0"/>
              <a:t>We are all proud Moose Members</a:t>
            </a:r>
          </a:p>
          <a:p>
            <a:endParaRPr lang="en-US" sz="1500" dirty="0"/>
          </a:p>
          <a:p>
            <a:r>
              <a:rPr lang="en-US" sz="1500" b="1" dirty="0"/>
              <a:t>You make it happen </a:t>
            </a:r>
            <a:r>
              <a:rPr lang="en-US" sz="1500" dirty="0"/>
              <a:t>at your lodge homes by</a:t>
            </a:r>
          </a:p>
          <a:p>
            <a:r>
              <a:rPr lang="en-US" sz="1500" b="1" dirty="0"/>
              <a:t>volunteering your time</a:t>
            </a:r>
          </a:p>
          <a:p>
            <a:r>
              <a:rPr lang="en-US" sz="1500" b="1" dirty="0"/>
              <a:t> </a:t>
            </a:r>
          </a:p>
          <a:p>
            <a:r>
              <a:rPr lang="en-US" sz="1500" b="1" dirty="0"/>
              <a:t>Participating in so many activities and events </a:t>
            </a:r>
            <a:r>
              <a:rPr lang="en-US" sz="1500" dirty="0"/>
              <a:t>that support the children at Mooseheart and the seniors at </a:t>
            </a:r>
            <a:r>
              <a:rPr lang="en-US" sz="1500" dirty="0" err="1"/>
              <a:t>Moosehaven</a:t>
            </a:r>
            <a:r>
              <a:rPr lang="en-US" sz="1500" dirty="0"/>
              <a:t>.</a:t>
            </a:r>
          </a:p>
          <a:p>
            <a:endParaRPr lang="en-US" sz="15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96C7B-28A3-4F27-8979-7BA5BD919B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0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9313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dirty="0"/>
              <a:t>Twice per year your members participate in the Cradle or Rocker Fundraiser</a:t>
            </a:r>
          </a:p>
          <a:p>
            <a:endParaRPr lang="en-US" sz="1500" dirty="0"/>
          </a:p>
          <a:p>
            <a:r>
              <a:rPr lang="en-US" sz="1500" dirty="0"/>
              <a:t>This fundraising program is easy to make happen at your lodge </a:t>
            </a:r>
          </a:p>
          <a:p>
            <a:endParaRPr lang="en-US" sz="1500" dirty="0"/>
          </a:p>
          <a:p>
            <a:r>
              <a:rPr lang="en-US" sz="1500" dirty="0"/>
              <a:t>Please ask your Moose Charities chairman or anyone to set aside some time to make copies of the cradles or rockers</a:t>
            </a:r>
          </a:p>
          <a:p>
            <a:endParaRPr lang="en-US" sz="1500" dirty="0"/>
          </a:p>
          <a:p>
            <a:r>
              <a:rPr lang="en-US" sz="1500" dirty="0"/>
              <a:t>Ask for any donation put members names on the walls recognize all who donate </a:t>
            </a:r>
          </a:p>
          <a:p>
            <a:r>
              <a:rPr lang="en-US" sz="1500" dirty="0"/>
              <a:t>Send in your donations after the end of the month </a:t>
            </a:r>
          </a:p>
          <a:p>
            <a:r>
              <a:rPr lang="en-US" sz="1500" dirty="0"/>
              <a:t>These donations go to the endowment fund and will help your lodge exceed +$1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96C7B-28A3-4F27-8979-7BA5BD919B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75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the past years this simple fundraiser has seen many views from lodges from lodges like YOURS   some have competitions.   </a:t>
            </a:r>
          </a:p>
          <a:p>
            <a:endParaRPr lang="en-US" dirty="0"/>
          </a:p>
          <a:p>
            <a:r>
              <a:rPr lang="en-US" b="1" dirty="0"/>
              <a:t>Look closely – Do you see a picture from a lodge near you?</a:t>
            </a:r>
          </a:p>
          <a:p>
            <a:endParaRPr lang="en-US" dirty="0"/>
          </a:p>
          <a:p>
            <a:r>
              <a:rPr lang="en-US" dirty="0"/>
              <a:t>Our Moose Association raised $ __________________in October 2023 for the Cradle Fundraiser and February 2024 is underway.</a:t>
            </a:r>
          </a:p>
          <a:p>
            <a:endParaRPr lang="en-US" sz="17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96C7B-28A3-4F27-8979-7BA5BD919B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4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Donors Circle is a Member Recognition Program for the Mooseheart &amp; Moosehaven Endowment Fund. Members give donations and receive our Donors Circle Pins as recognition. </a:t>
            </a:r>
          </a:p>
          <a:p>
            <a:r>
              <a:rPr lang="en-US" dirty="0"/>
              <a:t>There are bonuses when a member participates in donors circle program: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100% of each donation to the Donors Circle goes to the endowment fund.</a:t>
            </a:r>
          </a:p>
          <a:p>
            <a:pPr marL="228600" indent="-228600">
              <a:buAutoNum type="arabicParenR"/>
            </a:pPr>
            <a:r>
              <a:rPr lang="en-US" dirty="0"/>
              <a:t>Your primary lodge gets credit for your participation</a:t>
            </a:r>
          </a:p>
          <a:p>
            <a:pPr marL="228600" indent="-228600">
              <a:buAutoNum type="arabicParenR"/>
            </a:pPr>
            <a:r>
              <a:rPr lang="en-US" dirty="0"/>
              <a:t>Each donation is cumulative and each member is recognized by a new lapel pin and on the Moose charities website.</a:t>
            </a:r>
          </a:p>
          <a:p>
            <a:pPr marL="228600" indent="-228600">
              <a:buAutoNum type="arabicParenR"/>
            </a:pPr>
            <a:r>
              <a:rPr lang="en-US" dirty="0"/>
              <a:t>Your donations count toward the League of Guardians in a given fiscal year;</a:t>
            </a:r>
          </a:p>
          <a:p>
            <a:endParaRPr lang="en-US" dirty="0"/>
          </a:p>
          <a:p>
            <a:r>
              <a:rPr lang="en-US" dirty="0"/>
              <a:t>Moose Legions are encouraged to advocate for and promote the Donors Circle program:  </a:t>
            </a:r>
          </a:p>
          <a:p>
            <a:endParaRPr lang="en-US" dirty="0"/>
          </a:p>
          <a:p>
            <a:r>
              <a:rPr lang="en-US" dirty="0"/>
              <a:t>You can begin donating to the Donors Circle here at our Moose Charities display booth or on the moose charities website.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96C7B-28A3-4F27-8979-7BA5BD919B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45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dirty="0"/>
              <a:t>Raise your hand if you have participated in the Moose Charities Sweepstakes.   We send out two sweepstakes mailings per year. </a:t>
            </a:r>
          </a:p>
          <a:p>
            <a:endParaRPr lang="en-US" sz="1500" dirty="0"/>
          </a:p>
          <a:p>
            <a:r>
              <a:rPr lang="en-US" sz="1500" dirty="0"/>
              <a:t>This is a very successful fundraiser!  Currently the funds are being directed to </a:t>
            </a:r>
            <a:r>
              <a:rPr lang="en-US" sz="1500" dirty="0" err="1"/>
              <a:t>Moosehaven</a:t>
            </a:r>
            <a:r>
              <a:rPr lang="en-US" sz="1500" dirty="0"/>
              <a:t>.  </a:t>
            </a:r>
          </a:p>
          <a:p>
            <a:r>
              <a:rPr lang="en-US" sz="1500" dirty="0"/>
              <a:t>To ensure you are on the list make a donation directly to Moose charities.   All other member addresses are chosen randomly from the membership database.   The winners are notified and listed on the Moose Charities Website.</a:t>
            </a:r>
          </a:p>
          <a:p>
            <a:endParaRPr lang="en-US" sz="1500" dirty="0"/>
          </a:p>
          <a:p>
            <a:r>
              <a:rPr lang="en-US" sz="1500" dirty="0"/>
              <a:t>Winners are announced by email and on the Moose Charities website.</a:t>
            </a:r>
          </a:p>
          <a:p>
            <a:endParaRPr lang="en-US" sz="1500" dirty="0"/>
          </a:p>
          <a:p>
            <a:r>
              <a:rPr lang="en-US" sz="1500" dirty="0"/>
              <a:t>This is a very successful fundraiser for us and we hope you watch for the next mailing at the end of April 2024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96C7B-28A3-4F27-8979-7BA5BD919B8D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25A7C-480C-4331-B460-28636C467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200151"/>
            <a:ext cx="5852160" cy="323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20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Association’s goal is _______________________we have</a:t>
            </a:r>
            <a:r>
              <a:rPr lang="en-US" baseline="0" dirty="0"/>
              <a:t> raised $_______________________to-date 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dirty="0"/>
              <a:t>Our seniors are always active at </a:t>
            </a:r>
            <a:r>
              <a:rPr lang="en-US" dirty="0" err="1"/>
              <a:t>Moosehaven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baseline="0" dirty="0"/>
              <a:t>YOU make this happen.</a:t>
            </a:r>
          </a:p>
          <a:p>
            <a:endParaRPr lang="en-US" baseline="0" dirty="0"/>
          </a:p>
          <a:p>
            <a:r>
              <a:rPr lang="en-US" dirty="0"/>
              <a:t>(More about the project will be provided during the video from </a:t>
            </a:r>
            <a:r>
              <a:rPr lang="en-US" dirty="0" err="1"/>
              <a:t>Moosehaven</a:t>
            </a:r>
            <a:r>
              <a:rPr lang="en-US" dirty="0"/>
              <a:t>)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96C7B-28A3-4F27-8979-7BA5BD919B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26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May of 2023 Moose Riders groups from across the country attended the Mooseheart bike blessing including a march of checks this event raised over $37,000!!!</a:t>
            </a:r>
          </a:p>
          <a:p>
            <a:r>
              <a:rPr lang="en-US" dirty="0"/>
              <a:t>Talk to your Moose Rider groups about the 2024 Blessing of Bikes.  We hope you join us at </a:t>
            </a:r>
            <a:r>
              <a:rPr lang="en-US" dirty="0" err="1"/>
              <a:t>Mooseheart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If your Moose Rider group cannot ride to </a:t>
            </a:r>
            <a:r>
              <a:rPr lang="en-US" dirty="0" err="1"/>
              <a:t>Mooseheart</a:t>
            </a:r>
            <a:r>
              <a:rPr lang="en-US" dirty="0"/>
              <a:t> in person.    We ASK that you Start your group now online at Moose Charities website.   Host your own ride.   Join the enthusiasm of Moose Riders!   </a:t>
            </a:r>
          </a:p>
          <a:p>
            <a:endParaRPr lang="en-US" dirty="0"/>
          </a:p>
          <a:p>
            <a:r>
              <a:rPr lang="en-US" dirty="0"/>
              <a:t>We will be recognizing TOP Moose Rider groups.  </a:t>
            </a:r>
          </a:p>
          <a:p>
            <a:r>
              <a:rPr lang="en-US" dirty="0"/>
              <a:t>More information coming soon!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96C7B-28A3-4F27-8979-7BA5BD919B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46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96C7B-28A3-4F27-8979-7BA5BD919B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2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F899-9DEA-4AC9-8EF4-EADB759EC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2BFCD-A255-482D-BB76-F003456FE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A150A-112E-4238-B11C-7170B76C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F768-9C80-4513-89AF-3E53BF6A720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F04B9-085E-4D68-9FB9-739F6CE8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4F0B7-740F-4C50-8FA0-5670A6AE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D960-DA1E-4CFC-BF1B-3155A4C6A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B73A-23C2-4BEA-8252-D7179C233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9FC93-6CDF-48A0-A5E0-1E5A0A52C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8731-7870-4C2A-AC8C-579F25A4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F768-9C80-4513-89AF-3E53BF6A720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FD3E-1CFA-43B2-A115-3D9D3A54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03AF1-7CB6-43C1-B791-9C8FE8676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D960-DA1E-4CFC-BF1B-3155A4C6A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71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87F32A-3257-4223-8A28-E1E1EE6152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B71403-1F05-4AFE-9D70-0F149AF91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D3D45-7F86-434D-8F6F-1B0C0DE47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F768-9C80-4513-89AF-3E53BF6A720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74F33-5FAD-4E78-A5B5-DA79361E4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2ECEA-0F37-4286-AF38-9118E56F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D960-DA1E-4CFC-BF1B-3155A4C6A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1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8CF8-8681-41E8-BAA0-0936BD73B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51567-190A-4467-9944-92F6FDE97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7A595-CE57-4E89-9D86-D0CB2A5A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F768-9C80-4513-89AF-3E53BF6A720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35848-10E1-48D5-9A94-FB19B9CC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AB715-997B-45DD-B87F-19F2EAD5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D960-DA1E-4CFC-BF1B-3155A4C6A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4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1A1E2-8F3F-458D-B06D-73B15115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0E64-D149-4550-A335-C6AC2BB43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2955E-F7F1-4DA8-925D-655D3027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F768-9C80-4513-89AF-3E53BF6A720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81072-1CE7-42C9-973F-3C80B83AD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B2F9C-DF5C-45DB-8572-F9C0BE9A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D960-DA1E-4CFC-BF1B-3155A4C6A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0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3C765-41DC-4E23-B1CA-69D047960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9C98-E9AB-4ACB-8685-FF5719857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7041A-924E-4BFD-AFF5-FE0F76CA4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42299-2D11-4928-8896-489F05963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F768-9C80-4513-89AF-3E53BF6A720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BCD1A-9CA3-4772-AC40-C7D8E253A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8F4DD-9BC5-4C4C-86A5-D63FE9FC9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D960-DA1E-4CFC-BF1B-3155A4C6A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9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7808-D737-4B94-A926-867EB1A6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D217C-C272-4696-9C98-A8A846218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12254-70B4-45DE-84A6-D70DE3322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80720-C295-422C-855D-C5D41C09F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86B48A-7AFC-4B9A-B46A-6D5F87A171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0B19FB-45AF-485F-AB6C-381A5D60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F768-9C80-4513-89AF-3E53BF6A720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012A67-5ADE-4F2F-BBD2-A0E927A4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43531-B19D-4E83-A530-0153FC71A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D960-DA1E-4CFC-BF1B-3155A4C6A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75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DFC9-BB3E-4D76-97E7-CD6261E2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C1B530-4D4F-4764-84DF-8495997E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F768-9C80-4513-89AF-3E53BF6A720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5E072A-D1ED-462C-9E6A-756A3F662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CFAC6-77CE-4293-9509-C663FD726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D960-DA1E-4CFC-BF1B-3155A4C6A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1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E8FD43-6A63-49A0-B5B4-7A2334E21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F768-9C80-4513-89AF-3E53BF6A720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5B7955-29D1-4E34-B421-095BB5F13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3C178-F019-42CE-B8CA-BC54EDBD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D960-DA1E-4CFC-BF1B-3155A4C6A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2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FE715-D205-46FD-A0A0-96BA6B4E8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C7141-443A-4D7B-9176-DE9A461F9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DFD86-B1A7-412E-ADE8-93EDC10B3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EF94D-6213-42A3-895F-FF9F8574D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F768-9C80-4513-89AF-3E53BF6A720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69DB1-AE30-4F61-BCD8-ACBFBECD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6F1C3-832D-4D90-B194-76428343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D960-DA1E-4CFC-BF1B-3155A4C6A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6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F2AE8-7724-429D-B06D-4DB84807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3820E-5EA2-4965-8FBC-CC92E14882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0DEA6-85C4-435F-91DF-87582BB85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402AE-616C-40B0-BFE2-DBCA7CABB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F768-9C80-4513-89AF-3E53BF6A720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70B85-A933-4E0A-B174-FFF036692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BE8BB-5AA8-4D2F-857C-A9FE895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D960-DA1E-4CFC-BF1B-3155A4C6A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4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AC8706-38BF-4F63-BAC6-52D7903A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50F56-00D7-43CD-9DDB-CE157C3E3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10092-5744-437F-AD21-985D8C742E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2F768-9C80-4513-89AF-3E53BF6A720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386AC-D86C-4875-8875-1E098D5A6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E4F41-F180-4A05-B317-E86A94C62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7D960-DA1E-4CFC-BF1B-3155A4C6A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9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00E9D-DB80-4F5F-BE9F-124F1C383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0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96770F-7A1F-40EA-809C-168931269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D01DD-AC07-4A7B-A921-31C0AD9C9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17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7A701-B878-4793-9299-E0C698872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9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6E4B14-4A54-4275-A79D-82BC7EFB4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89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6949F5-5F1B-4303-9EF7-1CD5E265A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5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9893B3-EC93-4029-8524-64BBFB98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5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E2675-F91A-43D1-AE16-71ADFAB2C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46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566</Words>
  <Application>Microsoft Office PowerPoint</Application>
  <PresentationFormat>Widescreen</PresentationFormat>
  <Paragraphs>65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Rivera</dc:creator>
  <cp:lastModifiedBy>Pamela Amundsen</cp:lastModifiedBy>
  <cp:revision>18</cp:revision>
  <dcterms:created xsi:type="dcterms:W3CDTF">2023-12-21T17:29:58Z</dcterms:created>
  <dcterms:modified xsi:type="dcterms:W3CDTF">2024-01-11T19:09:47Z</dcterms:modified>
</cp:coreProperties>
</file>